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79" r:id="rId3"/>
    <p:sldId id="261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eidel Julianna" initials="SJ" lastIdx="1" clrIdx="0">
    <p:extLst>
      <p:ext uri="{19B8F6BF-5375-455C-9EA6-DF929625EA0E}">
        <p15:presenceInfo xmlns:p15="http://schemas.microsoft.com/office/powerpoint/2012/main" userId="S-1-5-21-2588835735-1495453131-1568176896-2153" providerId="AD"/>
      </p:ext>
    </p:extLst>
  </p:cmAuthor>
  <p:cmAuthor id="2" name="Nagy Zsanett" initials="NZ" lastIdx="1" clrIdx="1">
    <p:extLst>
      <p:ext uri="{19B8F6BF-5375-455C-9EA6-DF929625EA0E}">
        <p15:presenceInfo xmlns:p15="http://schemas.microsoft.com/office/powerpoint/2012/main" userId="S-1-5-21-2588835735-1495453131-1568176896-11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1" y="3875882"/>
            <a:ext cx="9383519" cy="1754908"/>
          </a:xfrm>
        </p:spPr>
        <p:txBody>
          <a:bodyPr>
            <a:noAutofit/>
          </a:bodyPr>
          <a:lstStyle/>
          <a:p>
            <a: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Előadó(k): Kurucz Csilla Boglárka, Puskásné Hegedüs Tímea</a:t>
            </a: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Dátum: 2025.08.28</a:t>
            </a:r>
            <a:b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Iskola neve: Vas Vármegyei Szakképzési Centrum III. Béla Technikum és Kollégium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69" y="6558742"/>
            <a:ext cx="1426431" cy="2992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7971905" y="0"/>
            <a:ext cx="4220096" cy="1368680"/>
          </a:xfrm>
          <a:prstGeom prst="rect">
            <a:avLst/>
          </a:prstGeom>
        </p:spPr>
      </p:pic>
      <p:sp>
        <p:nvSpPr>
          <p:cNvPr id="9" name="Tartalom helye 4">
            <a:extLst>
              <a:ext uri="{FF2B5EF4-FFF2-40B4-BE49-F238E27FC236}">
                <a16:creationId xmlns:a16="http://schemas.microsoft.com/office/drawing/2014/main" id="{401A1817-BDF5-4C54-8DF8-BFD1BAFC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626062"/>
            <a:ext cx="10702656" cy="18204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hu-H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ERASMUS+ BESZÁMOLÓ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hu-H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2024-1-HU01-KA121-VET-000207406 </a:t>
            </a:r>
            <a:r>
              <a:rPr lang="hu-H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sz.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hu-H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pályázat keretein belül megvalósult</a:t>
            </a:r>
            <a:br>
              <a:rPr lang="hu-H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Oktatói</a:t>
            </a:r>
            <a:r>
              <a:rPr lang="hu-H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mobilitásról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905AC6E-A629-4EDA-A2FE-E1C16B34A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940"/>
            <a:ext cx="3438165" cy="1486603"/>
          </a:xfrm>
          <a:prstGeom prst="rect">
            <a:avLst/>
          </a:prstGeom>
        </p:spPr>
      </p:pic>
      <p:pic>
        <p:nvPicPr>
          <p:cNvPr id="8" name="Kép 7" descr="A képen szimbólum, kör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6D0F00-83E8-E6D5-551E-8A733FD76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067" y="107975"/>
            <a:ext cx="1415936" cy="14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1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977F9C-D6C9-4684-A77A-45AD3E7FF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52" y="208280"/>
            <a:ext cx="8842174" cy="5207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 Vármegyei SZC III. Béla Technikum és Kollégium</a:t>
            </a:r>
          </a:p>
          <a:p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Mobilitás helyszíne: Olaszország, Firenze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Fogadó partner: </a:t>
            </a:r>
            <a:r>
              <a:rPr lang="hu-H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Europass</a:t>
            </a: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endParaRPr lang="hu-H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Mobilitás ideje: 2025.07.14-19.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Utazás módja: vonat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Munkanyelv: angol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Szakmai és élmény beszámoló elérhető: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honlapon: https://bela-szgotth.edu.hu/hirek/post-10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0D9D3AC-99A0-416E-B798-4123DC6EF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9526386" y="0"/>
            <a:ext cx="2665615" cy="86452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DAD8FBF-ADFC-42BA-A0D9-2317EC1C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54B64B3-8D58-4B25-BE95-79B202E24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412" y="6559270"/>
            <a:ext cx="1426588" cy="298730"/>
          </a:xfrm>
          <a:prstGeom prst="rect">
            <a:avLst/>
          </a:prstGeom>
        </p:spPr>
      </p:pic>
      <p:pic>
        <p:nvPicPr>
          <p:cNvPr id="8" name="Kép 7" descr="A képen szimbólum, kör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DD80201-E550-F9A1-FF85-1D918F6D4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770" y="1265382"/>
            <a:ext cx="1415936" cy="1415936"/>
          </a:xfrm>
          <a:prstGeom prst="rect">
            <a:avLst/>
          </a:prstGeom>
        </p:spPr>
      </p:pic>
      <p:pic>
        <p:nvPicPr>
          <p:cNvPr id="11" name="Kép 10" descr="A képen ruházat, személy, Emberi arc, mosoly látható">
            <a:extLst>
              <a:ext uri="{FF2B5EF4-FFF2-40B4-BE49-F238E27FC236}">
                <a16:creationId xmlns:a16="http://schemas.microsoft.com/office/drawing/2014/main" id="{D22431C8-321D-C3E4-6F61-3B20E163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666" y="2891790"/>
            <a:ext cx="466344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8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69" y="6558742"/>
            <a:ext cx="1426431" cy="2992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10077455" y="0"/>
            <a:ext cx="2114546" cy="685799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4A6A5B37-3730-4196-937E-73DCFB78580B}"/>
              </a:ext>
            </a:extLst>
          </p:cNvPr>
          <p:cNvSpPr/>
          <p:nvPr/>
        </p:nvSpPr>
        <p:spPr>
          <a:xfrm>
            <a:off x="3988299" y="340414"/>
            <a:ext cx="387574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program rövid leírása</a:t>
            </a:r>
            <a:endParaRPr lang="hu-H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3D3E152-6A97-490D-E329-94B1F5A3C4B7}"/>
              </a:ext>
            </a:extLst>
          </p:cNvPr>
          <p:cNvSpPr txBox="1"/>
          <p:nvPr/>
        </p:nvSpPr>
        <p:spPr>
          <a:xfrm>
            <a:off x="541506" y="1190411"/>
            <a:ext cx="68935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800" dirty="0"/>
              <a:t>Utazás: </a:t>
            </a:r>
            <a:r>
              <a:rPr lang="hu-HU" sz="2800" dirty="0" err="1"/>
              <a:t>Hauptbahnhof</a:t>
            </a:r>
            <a:r>
              <a:rPr lang="hu-HU" sz="2800" dirty="0"/>
              <a:t> Bécs, éjszakai vonattal</a:t>
            </a:r>
          </a:p>
          <a:p>
            <a:pPr>
              <a:spcAft>
                <a:spcPts val="1200"/>
              </a:spcAft>
            </a:pPr>
            <a:r>
              <a:rPr lang="hu-HU" sz="2800" dirty="0"/>
              <a:t>Útközben: Bologna megtekintése</a:t>
            </a:r>
          </a:p>
          <a:p>
            <a:pPr>
              <a:spcAft>
                <a:spcPts val="1200"/>
              </a:spcAft>
            </a:pPr>
            <a:r>
              <a:rPr lang="hu-HU" sz="2800" dirty="0"/>
              <a:t>Szállás, étkezés: Firenze, apartman, önellátó</a:t>
            </a:r>
          </a:p>
          <a:p>
            <a:pPr>
              <a:spcAft>
                <a:spcPts val="1200"/>
              </a:spcAft>
            </a:pPr>
            <a:r>
              <a:rPr lang="hu-HU" sz="2800" dirty="0"/>
              <a:t>Hétfő-szombat: angol nyelvtanfolyam Leonardo </a:t>
            </a:r>
            <a:r>
              <a:rPr lang="hu-HU" sz="2800" dirty="0" err="1"/>
              <a:t>Benozzival</a:t>
            </a:r>
            <a:endParaRPr lang="hu-HU" sz="2800" dirty="0"/>
          </a:p>
          <a:p>
            <a:pPr>
              <a:spcAft>
                <a:spcPts val="1200"/>
              </a:spcAft>
            </a:pPr>
            <a:r>
              <a:rPr lang="hu-HU" sz="2800" dirty="0"/>
              <a:t>Délutánok: szabadidős programok</a:t>
            </a:r>
          </a:p>
        </p:txBody>
      </p:sp>
      <p:pic>
        <p:nvPicPr>
          <p:cNvPr id="9" name="Kép 8" descr="A képen személy, Emberi arc, ruházat, üdítőit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742D62C-FBAC-EF97-1830-DC88EF940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292" y="1190411"/>
            <a:ext cx="3652284" cy="48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3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69" y="6558742"/>
            <a:ext cx="1426431" cy="2992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10077455" y="0"/>
            <a:ext cx="2114546" cy="685799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873DB8DE-96AA-4C03-8E9E-DCD5633FC818}"/>
              </a:ext>
            </a:extLst>
          </p:cNvPr>
          <p:cNvSpPr/>
          <p:nvPr/>
        </p:nvSpPr>
        <p:spPr>
          <a:xfrm>
            <a:off x="4506462" y="77602"/>
            <a:ext cx="323197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Végzett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tevékenység</a:t>
            </a:r>
            <a:endParaRPr lang="hu-H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9B14EFF-2AB3-FFAF-7800-4E5D84A30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06" y="685799"/>
            <a:ext cx="7424679" cy="52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személy, ruházat, Emberi arc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42D885-E099-7F5A-A441-900C1C449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427" y="1353423"/>
            <a:ext cx="3215967" cy="42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5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69" y="6558742"/>
            <a:ext cx="1426431" cy="2992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10077455" y="0"/>
            <a:ext cx="2114546" cy="685799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E70CC8A-E288-4210-B475-A4E86B933B31}"/>
              </a:ext>
            </a:extLst>
          </p:cNvPr>
          <p:cNvSpPr/>
          <p:nvPr/>
        </p:nvSpPr>
        <p:spPr>
          <a:xfrm>
            <a:off x="4681991" y="342899"/>
            <a:ext cx="2828018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Mobilitás hatásai</a:t>
            </a:r>
            <a:endParaRPr lang="hu-H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2B03EA3-3E66-6670-8D05-4EDCC42E13EA}"/>
              </a:ext>
            </a:extLst>
          </p:cNvPr>
          <p:cNvSpPr txBox="1"/>
          <p:nvPr/>
        </p:nvSpPr>
        <p:spPr>
          <a:xfrm>
            <a:off x="472370" y="873493"/>
            <a:ext cx="641752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további mobilitásokon való részvétel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tanultak  saját és az iskolai célú hasznosítása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 kurzust tartó kolléga módszertani ötleteinek felhasználása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angol nyelvű szakirodalom tanulmányozása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 megszerzett kulturális ismeretek hasznosítása turisztika és gasztronómia témakörökben a szakmai órákon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angol nyelvi tanulmányok folytatása</a:t>
            </a:r>
          </a:p>
        </p:txBody>
      </p:sp>
      <p:pic>
        <p:nvPicPr>
          <p:cNvPr id="8" name="Kép 7" descr="A képen ruházat, szobor, személy, n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5E359C3-A1ED-9F1B-323C-BF4ADAAB8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010" y="873493"/>
            <a:ext cx="3977718" cy="52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3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69" y="6558742"/>
            <a:ext cx="1426431" cy="2992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10077455" y="0"/>
            <a:ext cx="2114546" cy="685799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4EB06A84-0F00-443C-AB21-4568015A2E69}"/>
              </a:ext>
            </a:extLst>
          </p:cNvPr>
          <p:cNvSpPr/>
          <p:nvPr/>
        </p:nvSpPr>
        <p:spPr>
          <a:xfrm>
            <a:off x="3626085" y="311722"/>
            <a:ext cx="5475538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mobilitás hosszútávú eredménye</a:t>
            </a:r>
            <a:endParaRPr lang="hu-H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87EBD66-93FB-C704-2B15-4BE77C1A03B2}"/>
              </a:ext>
            </a:extLst>
          </p:cNvPr>
          <p:cNvSpPr txBox="1"/>
          <p:nvPr/>
        </p:nvSpPr>
        <p:spPr>
          <a:xfrm>
            <a:off x="519765" y="930675"/>
            <a:ext cx="539193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az angol szókincs jelentősen bővülése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az angol nyelvtan alapszabályainak megerősödése, rögzülése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beszéd- és íráskészség jelentős javulása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Toscana kultúrájának megismerése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2400" dirty="0"/>
              <a:t>az olasz gasztronómiai ismeretek bővülése </a:t>
            </a:r>
          </a:p>
        </p:txBody>
      </p:sp>
      <p:pic>
        <p:nvPicPr>
          <p:cNvPr id="8" name="Kép 7" descr="A képen Konyha, étel, tészta, Al dent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0ED27BD-EC02-0223-9510-C9E5F3511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345" y="966015"/>
            <a:ext cx="3887775" cy="51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2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123"/>
            <a:ext cx="5474682" cy="7986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69" y="6558742"/>
            <a:ext cx="1426431" cy="2992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9" r="1497" b="28781"/>
          <a:stretch/>
        </p:blipFill>
        <p:spPr>
          <a:xfrm>
            <a:off x="10077455" y="0"/>
            <a:ext cx="2114546" cy="68579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570A567C-70E5-49BC-AF0C-61437C77E415}"/>
              </a:ext>
            </a:extLst>
          </p:cNvPr>
          <p:cNvSpPr/>
          <p:nvPr/>
        </p:nvSpPr>
        <p:spPr>
          <a:xfrm>
            <a:off x="4186730" y="322856"/>
            <a:ext cx="381854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Mobilitás képekben </a:t>
            </a:r>
          </a:p>
        </p:txBody>
      </p:sp>
      <p:pic>
        <p:nvPicPr>
          <p:cNvPr id="12" name="Kép 11" descr="A képen kültéri, ég, felhő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E33B7EA-42D9-2AE4-0379-682F21F36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68198"/>
            <a:ext cx="5854996" cy="4391247"/>
          </a:xfrm>
          <a:prstGeom prst="rect">
            <a:avLst/>
          </a:prstGeom>
        </p:spPr>
      </p:pic>
      <p:pic>
        <p:nvPicPr>
          <p:cNvPr id="10" name="Kép 9" descr="A képen fedett pályás, fal, helyszín, belsőépít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A293926-DE79-0C43-B76C-2FA0D7A43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45" y="1053845"/>
            <a:ext cx="6015487" cy="45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6278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816</TotalTime>
  <Words>202</Words>
  <Application>Microsoft Office PowerPoint</Application>
  <PresentationFormat>Szélesvásznú</PresentationFormat>
  <Paragraphs>34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</vt:lpstr>
      <vt:lpstr>Wingdings 3</vt:lpstr>
      <vt:lpstr>Szelet</vt:lpstr>
      <vt:lpstr>Előadó(k): Kurucz Csilla Boglárka, Puskásné Hegedüs Tímea Dátum: 2025.08.28 Iskola neve: Vas Vármegyei Szakképzési Centrum III. Béla Technikum és Kollégium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Nagy Zsanett</dc:creator>
  <cp:lastModifiedBy>csillakurucz@sulid.hu</cp:lastModifiedBy>
  <cp:revision>95</cp:revision>
  <dcterms:created xsi:type="dcterms:W3CDTF">2023-02-06T13:00:04Z</dcterms:created>
  <dcterms:modified xsi:type="dcterms:W3CDTF">2025-08-27T08:23:28Z</dcterms:modified>
</cp:coreProperties>
</file>